
<file path=[Content_Types].xml><?xml version="1.0" encoding="utf-8"?>
<Types xmlns="http://schemas.openxmlformats.org/package/2006/content-types">
  <Default ContentType="application/vnd.openxmlformats-officedocument.vmlDrawing" Extension="vml"/>
  <Default ContentType="application/x-fontdata" Extension="fntdata"/>
  <Default ContentType="application/vnd.openxmlformats-officedocument.oleObject" Extension="bin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oleObject" PartName="/ppt/embeddings/oleObject1.bin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5" r:id="rId5"/>
    <p:sldMasterId id="214748365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6858000" cx="12192000"/>
  <p:notesSz cx="6858000" cy="9144000"/>
  <p:embeddedFontLs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27" roundtripDataSignature="AMtx7mgyvnB7QsIjN0nwdwKpOqFG9Aiwa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27" Type="http://customschemas.google.com/relationships/presentationmetadata" Target="meta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6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67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67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68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68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34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34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5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5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6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6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6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69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69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3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61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61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6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62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62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63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63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64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64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65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65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6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>
                <a:latin typeface="Arial"/>
                <a:ea typeface="Arial"/>
                <a:cs typeface="Arial"/>
                <a:sym typeface="Arial"/>
              </a:rPr>
              <a:t>‹#›</a:t>
            </a:fld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66:notes"/>
          <p:cNvSpPr txBox="1"/>
          <p:nvPr/>
        </p:nvSpPr>
        <p:spPr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66:notes"/>
          <p:cNvSpPr txBox="1"/>
          <p:nvPr>
            <p:ph idx="1" type="body"/>
          </p:nvPr>
        </p:nvSpPr>
        <p:spPr>
          <a:xfrm>
            <a:off x="685800" y="4343400"/>
            <a:ext cx="5486400" cy="41163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172"/>
            <a:ext cx="12192000" cy="6855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9"/>
          <p:cNvSpPr txBox="1"/>
          <p:nvPr>
            <p:ph type="title"/>
          </p:nvPr>
        </p:nvSpPr>
        <p:spPr>
          <a:xfrm>
            <a:off x="601134" y="82551"/>
            <a:ext cx="1101513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9"/>
          <p:cNvSpPr txBox="1"/>
          <p:nvPr>
            <p:ph idx="1" type="body"/>
          </p:nvPr>
        </p:nvSpPr>
        <p:spPr>
          <a:xfrm>
            <a:off x="609600" y="1504951"/>
            <a:ext cx="5384800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412877" lvl="0" marL="457200" algn="l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ts val="2902"/>
              <a:buFont typeface="Arial"/>
              <a:buChar char="•"/>
              <a:defRPr sz="2902"/>
            </a:lvl1pPr>
            <a:lvl2pPr indent="-384047" lvl="1" marL="914400" algn="l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448"/>
              <a:buFont typeface="Arial"/>
              <a:buChar char="–"/>
              <a:defRPr sz="2448"/>
            </a:lvl2pPr>
            <a:lvl3pPr indent="-361061" lvl="2" marL="13716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•"/>
              <a:defRPr sz="2086"/>
            </a:lvl3pPr>
            <a:lvl4pPr indent="-349504" lvl="3" marL="18288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–"/>
              <a:defRPr sz="1904"/>
            </a:lvl4pPr>
            <a:lvl5pPr indent="-349504" lvl="4" marL="22860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5pPr>
            <a:lvl6pPr indent="-349504" lvl="5" marL="27432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6pPr>
            <a:lvl7pPr indent="-349504" lvl="6" marL="32004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7pPr>
            <a:lvl8pPr indent="-349503" lvl="7" marL="36576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8pPr>
            <a:lvl9pPr indent="-349503" lvl="8" marL="41148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9pPr>
          </a:lstStyle>
          <a:p/>
        </p:txBody>
      </p:sp>
      <p:sp>
        <p:nvSpPr>
          <p:cNvPr id="71" name="Google Shape;71;p49"/>
          <p:cNvSpPr txBox="1"/>
          <p:nvPr>
            <p:ph idx="2" type="body"/>
          </p:nvPr>
        </p:nvSpPr>
        <p:spPr>
          <a:xfrm>
            <a:off x="6197600" y="1504951"/>
            <a:ext cx="5384800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412877" lvl="0" marL="457200" algn="l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ts val="2902"/>
              <a:buFont typeface="Arial"/>
              <a:buChar char="•"/>
              <a:defRPr sz="2902"/>
            </a:lvl1pPr>
            <a:lvl2pPr indent="-384047" lvl="1" marL="914400" algn="l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448"/>
              <a:buFont typeface="Arial"/>
              <a:buChar char="–"/>
              <a:defRPr sz="2448"/>
            </a:lvl2pPr>
            <a:lvl3pPr indent="-361061" lvl="2" marL="13716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•"/>
              <a:defRPr sz="2086"/>
            </a:lvl3pPr>
            <a:lvl4pPr indent="-349504" lvl="3" marL="18288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–"/>
              <a:defRPr sz="1904"/>
            </a:lvl4pPr>
            <a:lvl5pPr indent="-349504" lvl="4" marL="22860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5pPr>
            <a:lvl6pPr indent="-349504" lvl="5" marL="27432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6pPr>
            <a:lvl7pPr indent="-349504" lvl="6" marL="32004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7pPr>
            <a:lvl8pPr indent="-349503" lvl="7" marL="36576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8pPr>
            <a:lvl9pPr indent="-349503" lvl="8" marL="41148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»"/>
              <a:defRPr sz="1904"/>
            </a:lvl9pPr>
          </a:lstStyle>
          <a:p/>
        </p:txBody>
      </p:sp>
      <p:sp>
        <p:nvSpPr>
          <p:cNvPr id="72" name="Google Shape;72;p49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9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0"/>
          <p:cNvSpPr txBox="1"/>
          <p:nvPr>
            <p:ph type="title"/>
          </p:nvPr>
        </p:nvSpPr>
        <p:spPr>
          <a:xfrm>
            <a:off x="609600" y="274641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50"/>
          <p:cNvSpPr txBox="1"/>
          <p:nvPr>
            <p:ph idx="1" type="body"/>
          </p:nvPr>
        </p:nvSpPr>
        <p:spPr>
          <a:xfrm>
            <a:off x="609604" y="1535116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52150" lIns="104300" spcFirstLastPara="1" rIns="104300" wrap="square" tIns="52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448"/>
              <a:buFont typeface="Arial"/>
              <a:buNone/>
              <a:defRPr b="1" sz="2448"/>
            </a:lvl1pPr>
            <a:lvl2pPr indent="-228600" lvl="1" marL="9144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None/>
              <a:defRPr b="1" sz="2086"/>
            </a:lvl2pPr>
            <a:lvl3pPr indent="-228600" lvl="2" marL="13716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None/>
              <a:defRPr b="1" sz="1904"/>
            </a:lvl3pPr>
            <a:lvl4pPr indent="-228600" lvl="3" marL="18288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4pPr>
            <a:lvl5pPr indent="-228600" lvl="4" marL="22860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5pPr>
            <a:lvl6pPr indent="-228600" lvl="5" marL="27432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6pPr>
            <a:lvl7pPr indent="-228600" lvl="6" marL="32004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7pPr>
            <a:lvl8pPr indent="-228600" lvl="7" marL="36576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8pPr>
            <a:lvl9pPr indent="-228600" lvl="8" marL="41148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9pPr>
          </a:lstStyle>
          <a:p/>
        </p:txBody>
      </p:sp>
      <p:sp>
        <p:nvSpPr>
          <p:cNvPr id="77" name="Google Shape;77;p50"/>
          <p:cNvSpPr txBox="1"/>
          <p:nvPr>
            <p:ph idx="2" type="body"/>
          </p:nvPr>
        </p:nvSpPr>
        <p:spPr>
          <a:xfrm>
            <a:off x="609604" y="2174878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384048" lvl="0" marL="457200" algn="l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448"/>
              <a:buFont typeface="Arial"/>
              <a:buChar char="•"/>
              <a:defRPr sz="2448"/>
            </a:lvl1pPr>
            <a:lvl2pPr indent="-361061" lvl="1" marL="9144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–"/>
              <a:defRPr sz="2086"/>
            </a:lvl2pPr>
            <a:lvl3pPr indent="-349504" lvl="2" marL="13716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•"/>
              <a:defRPr sz="1904"/>
            </a:lvl3pPr>
            <a:lvl4pPr indent="-332232" lvl="3" marL="18288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–"/>
              <a:defRPr sz="1632"/>
            </a:lvl4pPr>
            <a:lvl5pPr indent="-332232" lvl="4" marL="22860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5pPr>
            <a:lvl6pPr indent="-332232" lvl="5" marL="27432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6pPr>
            <a:lvl7pPr indent="-332232" lvl="6" marL="32004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7pPr>
            <a:lvl8pPr indent="-332232" lvl="7" marL="36576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8pPr>
            <a:lvl9pPr indent="-332232" lvl="8" marL="41148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9pPr>
          </a:lstStyle>
          <a:p/>
        </p:txBody>
      </p:sp>
      <p:sp>
        <p:nvSpPr>
          <p:cNvPr id="78" name="Google Shape;78;p50"/>
          <p:cNvSpPr txBox="1"/>
          <p:nvPr>
            <p:ph idx="3" type="body"/>
          </p:nvPr>
        </p:nvSpPr>
        <p:spPr>
          <a:xfrm>
            <a:off x="6193371" y="1535116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52150" lIns="104300" spcFirstLastPara="1" rIns="104300" wrap="square" tIns="52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448"/>
              <a:buFont typeface="Arial"/>
              <a:buNone/>
              <a:defRPr b="1" sz="2448"/>
            </a:lvl1pPr>
            <a:lvl2pPr indent="-228600" lvl="1" marL="9144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None/>
              <a:defRPr b="1" sz="2086"/>
            </a:lvl2pPr>
            <a:lvl3pPr indent="-228600" lvl="2" marL="13716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None/>
              <a:defRPr b="1" sz="1904"/>
            </a:lvl3pPr>
            <a:lvl4pPr indent="-228600" lvl="3" marL="18288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4pPr>
            <a:lvl5pPr indent="-228600" lvl="4" marL="22860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5pPr>
            <a:lvl6pPr indent="-228600" lvl="5" marL="27432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6pPr>
            <a:lvl7pPr indent="-228600" lvl="6" marL="32004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7pPr>
            <a:lvl8pPr indent="-228600" lvl="7" marL="36576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8pPr>
            <a:lvl9pPr indent="-228600" lvl="8" marL="41148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b="1" sz="1632"/>
            </a:lvl9pPr>
          </a:lstStyle>
          <a:p/>
        </p:txBody>
      </p:sp>
      <p:sp>
        <p:nvSpPr>
          <p:cNvPr id="79" name="Google Shape;79;p50"/>
          <p:cNvSpPr txBox="1"/>
          <p:nvPr>
            <p:ph idx="4" type="body"/>
          </p:nvPr>
        </p:nvSpPr>
        <p:spPr>
          <a:xfrm>
            <a:off x="6193371" y="2174878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384048" lvl="0" marL="457200" algn="l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448"/>
              <a:buFont typeface="Arial"/>
              <a:buChar char="•"/>
              <a:defRPr sz="2448"/>
            </a:lvl1pPr>
            <a:lvl2pPr indent="-361061" lvl="1" marL="9144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–"/>
              <a:defRPr sz="2086"/>
            </a:lvl2pPr>
            <a:lvl3pPr indent="-349504" lvl="2" marL="13716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Char char="•"/>
              <a:defRPr sz="1904"/>
            </a:lvl3pPr>
            <a:lvl4pPr indent="-332232" lvl="3" marL="18288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–"/>
              <a:defRPr sz="1632"/>
            </a:lvl4pPr>
            <a:lvl5pPr indent="-332232" lvl="4" marL="22860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5pPr>
            <a:lvl6pPr indent="-332232" lvl="5" marL="27432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6pPr>
            <a:lvl7pPr indent="-332232" lvl="6" marL="32004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7pPr>
            <a:lvl8pPr indent="-332232" lvl="7" marL="36576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8pPr>
            <a:lvl9pPr indent="-332232" lvl="8" marL="41148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Char char="»"/>
              <a:defRPr sz="1632"/>
            </a:lvl9pPr>
          </a:lstStyle>
          <a:p/>
        </p:txBody>
      </p:sp>
      <p:sp>
        <p:nvSpPr>
          <p:cNvPr id="80" name="Google Shape;80;p50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50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1"/>
          <p:cNvSpPr txBox="1"/>
          <p:nvPr>
            <p:ph type="title"/>
          </p:nvPr>
        </p:nvSpPr>
        <p:spPr>
          <a:xfrm>
            <a:off x="601134" y="82551"/>
            <a:ext cx="1101513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51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51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2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52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3"/>
          <p:cNvSpPr txBox="1"/>
          <p:nvPr>
            <p:ph type="title"/>
          </p:nvPr>
        </p:nvSpPr>
        <p:spPr>
          <a:xfrm>
            <a:off x="609605" y="273052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86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53"/>
          <p:cNvSpPr txBox="1"/>
          <p:nvPr>
            <p:ph idx="1" type="body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441642" lvl="0" marL="457200" algn="l">
              <a:lnSpc>
                <a:spcPct val="100000"/>
              </a:lnSpc>
              <a:spcBef>
                <a:spcPts val="671"/>
              </a:spcBef>
              <a:spcAft>
                <a:spcPts val="0"/>
              </a:spcAft>
              <a:buClr>
                <a:schemeClr val="dk1"/>
              </a:buClr>
              <a:buSzPts val="3355"/>
              <a:buFont typeface="Arial"/>
              <a:buChar char="•"/>
              <a:defRPr sz="3355"/>
            </a:lvl1pPr>
            <a:lvl2pPr indent="-412877" lvl="1" marL="914400" algn="l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ts val="2902"/>
              <a:buFont typeface="Arial"/>
              <a:buChar char="–"/>
              <a:defRPr sz="2902"/>
            </a:lvl2pPr>
            <a:lvl3pPr indent="-384047" lvl="2" marL="1371600" algn="l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448"/>
              <a:buFont typeface="Arial"/>
              <a:buChar char="•"/>
              <a:defRPr sz="2448"/>
            </a:lvl3pPr>
            <a:lvl4pPr indent="-361061" lvl="3" marL="18288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–"/>
              <a:defRPr sz="2086"/>
            </a:lvl4pPr>
            <a:lvl5pPr indent="-361060" lvl="4" marL="22860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sz="2086"/>
            </a:lvl5pPr>
            <a:lvl6pPr indent="-361060" lvl="5" marL="27432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sz="2086"/>
            </a:lvl6pPr>
            <a:lvl7pPr indent="-361060" lvl="6" marL="32004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sz="2086"/>
            </a:lvl7pPr>
            <a:lvl8pPr indent="-361060" lvl="7" marL="36576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sz="2086"/>
            </a:lvl8pPr>
            <a:lvl9pPr indent="-361060" lvl="8" marL="41148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sz="2086"/>
            </a:lvl9pPr>
          </a:lstStyle>
          <a:p/>
        </p:txBody>
      </p:sp>
      <p:sp>
        <p:nvSpPr>
          <p:cNvPr id="92" name="Google Shape;92;p53"/>
          <p:cNvSpPr txBox="1"/>
          <p:nvPr>
            <p:ph idx="2" type="body"/>
          </p:nvPr>
        </p:nvSpPr>
        <p:spPr>
          <a:xfrm>
            <a:off x="609605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0"/>
              </a:spcBef>
              <a:spcAft>
                <a:spcPts val="0"/>
              </a:spcAft>
              <a:buClr>
                <a:schemeClr val="dk1"/>
              </a:buClr>
              <a:buSzPts val="1451"/>
              <a:buFont typeface="Arial"/>
              <a:buNone/>
              <a:defRPr sz="1451"/>
            </a:lvl1pPr>
            <a:lvl2pPr indent="-228600" lvl="1" marL="914400" algn="l">
              <a:lnSpc>
                <a:spcPct val="100000"/>
              </a:lnSpc>
              <a:spcBef>
                <a:spcPts val="254"/>
              </a:spcBef>
              <a:spcAft>
                <a:spcPts val="0"/>
              </a:spcAft>
              <a:buClr>
                <a:schemeClr val="dk1"/>
              </a:buClr>
              <a:buSzPts val="1270"/>
              <a:buFont typeface="Arial"/>
              <a:buNone/>
              <a:defRPr sz="1270"/>
            </a:lvl2pPr>
            <a:lvl3pPr indent="-228600" lvl="2" marL="1371600" algn="l">
              <a:lnSpc>
                <a:spcPct val="100000"/>
              </a:lnSpc>
              <a:spcBef>
                <a:spcPts val="199"/>
              </a:spcBef>
              <a:spcAft>
                <a:spcPts val="0"/>
              </a:spcAft>
              <a:buClr>
                <a:schemeClr val="dk1"/>
              </a:buClr>
              <a:buSzPts val="997"/>
              <a:buFont typeface="Arial"/>
              <a:buNone/>
              <a:defRPr sz="997"/>
            </a:lvl3pPr>
            <a:lvl4pPr indent="-228600" lvl="3" marL="18288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4pPr>
            <a:lvl5pPr indent="-228600" lvl="4" marL="22860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5pPr>
            <a:lvl6pPr indent="-228600" lvl="5" marL="27432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6pPr>
            <a:lvl7pPr indent="-228600" lvl="6" marL="32004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7pPr>
            <a:lvl8pPr indent="-228600" lvl="7" marL="36576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8pPr>
            <a:lvl9pPr indent="-228600" lvl="8" marL="41148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9pPr>
          </a:lstStyle>
          <a:p/>
        </p:txBody>
      </p:sp>
      <p:sp>
        <p:nvSpPr>
          <p:cNvPr id="93" name="Google Shape;93;p53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4" name="Google Shape;94;p53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4"/>
          <p:cNvSpPr txBox="1"/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86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54"/>
          <p:cNvSpPr/>
          <p:nvPr>
            <p:ph idx="2" type="pic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54"/>
          <p:cNvSpPr txBox="1"/>
          <p:nvPr>
            <p:ph idx="1" type="body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90"/>
              </a:spcBef>
              <a:spcAft>
                <a:spcPts val="0"/>
              </a:spcAft>
              <a:buClr>
                <a:schemeClr val="dk1"/>
              </a:buClr>
              <a:buSzPts val="1451"/>
              <a:buFont typeface="Arial"/>
              <a:buNone/>
              <a:defRPr sz="1451"/>
            </a:lvl1pPr>
            <a:lvl2pPr indent="-228600" lvl="1" marL="914400" algn="l">
              <a:lnSpc>
                <a:spcPct val="100000"/>
              </a:lnSpc>
              <a:spcBef>
                <a:spcPts val="254"/>
              </a:spcBef>
              <a:spcAft>
                <a:spcPts val="0"/>
              </a:spcAft>
              <a:buClr>
                <a:schemeClr val="dk1"/>
              </a:buClr>
              <a:buSzPts val="1270"/>
              <a:buFont typeface="Arial"/>
              <a:buNone/>
              <a:defRPr sz="1270"/>
            </a:lvl2pPr>
            <a:lvl3pPr indent="-228600" lvl="2" marL="1371600" algn="l">
              <a:lnSpc>
                <a:spcPct val="100000"/>
              </a:lnSpc>
              <a:spcBef>
                <a:spcPts val="199"/>
              </a:spcBef>
              <a:spcAft>
                <a:spcPts val="0"/>
              </a:spcAft>
              <a:buClr>
                <a:schemeClr val="dk1"/>
              </a:buClr>
              <a:buSzPts val="997"/>
              <a:buFont typeface="Arial"/>
              <a:buNone/>
              <a:defRPr sz="997"/>
            </a:lvl3pPr>
            <a:lvl4pPr indent="-228600" lvl="3" marL="18288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4pPr>
            <a:lvl5pPr indent="-228600" lvl="4" marL="22860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5pPr>
            <a:lvl6pPr indent="-228600" lvl="5" marL="27432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6pPr>
            <a:lvl7pPr indent="-228600" lvl="6" marL="32004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7pPr>
            <a:lvl8pPr indent="-228600" lvl="7" marL="36576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8pPr>
            <a:lvl9pPr indent="-228600" lvl="8" marL="4114800" algn="l">
              <a:lnSpc>
                <a:spcPct val="100000"/>
              </a:lnSpc>
              <a:spcBef>
                <a:spcPts val="181"/>
              </a:spcBef>
              <a:spcAft>
                <a:spcPts val="0"/>
              </a:spcAft>
              <a:buClr>
                <a:schemeClr val="dk1"/>
              </a:buClr>
              <a:buSzPts val="907"/>
              <a:buFont typeface="Arial"/>
              <a:buNone/>
              <a:defRPr sz="907"/>
            </a:lvl9pPr>
          </a:lstStyle>
          <a:p/>
        </p:txBody>
      </p:sp>
      <p:sp>
        <p:nvSpPr>
          <p:cNvPr id="99" name="Google Shape;99;p54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54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55"/>
          <p:cNvSpPr txBox="1"/>
          <p:nvPr>
            <p:ph type="title"/>
          </p:nvPr>
        </p:nvSpPr>
        <p:spPr>
          <a:xfrm>
            <a:off x="601134" y="82551"/>
            <a:ext cx="1101513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55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4" name="Google Shape;104;p55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56"/>
          <p:cNvSpPr txBox="1"/>
          <p:nvPr>
            <p:ph type="title"/>
          </p:nvPr>
        </p:nvSpPr>
        <p:spPr>
          <a:xfrm>
            <a:off x="601134" y="82551"/>
            <a:ext cx="1101513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56"/>
          <p:cNvSpPr txBox="1"/>
          <p:nvPr>
            <p:ph idx="1" type="body"/>
          </p:nvPr>
        </p:nvSpPr>
        <p:spPr>
          <a:xfrm rot="5400000">
            <a:off x="3733006" y="-1618455"/>
            <a:ext cx="4725988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08" name="Google Shape;108;p56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56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7"/>
          <p:cNvSpPr txBox="1"/>
          <p:nvPr>
            <p:ph type="title"/>
          </p:nvPr>
        </p:nvSpPr>
        <p:spPr>
          <a:xfrm rot="5400000">
            <a:off x="7165186" y="1779853"/>
            <a:ext cx="6148388" cy="2753783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57"/>
          <p:cNvSpPr txBox="1"/>
          <p:nvPr>
            <p:ph idx="1" type="body"/>
          </p:nvPr>
        </p:nvSpPr>
        <p:spPr>
          <a:xfrm rot="5400000">
            <a:off x="1556015" y="-872331"/>
            <a:ext cx="6148388" cy="8058151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13" name="Google Shape;113;p57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57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8"/>
          <p:cNvSpPr txBox="1"/>
          <p:nvPr>
            <p:ph type="title"/>
          </p:nvPr>
        </p:nvSpPr>
        <p:spPr>
          <a:xfrm>
            <a:off x="601134" y="82551"/>
            <a:ext cx="1101513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8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8" name="Google Shape;118;p58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solidFill>
          <a:schemeClr val="accen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9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A7043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9"/>
          <p:cNvSpPr txBox="1"/>
          <p:nvPr>
            <p:ph idx="1" type="body"/>
          </p:nvPr>
        </p:nvSpPr>
        <p:spPr>
          <a:xfrm>
            <a:off x="838200" y="140358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39"/>
          <p:cNvSpPr/>
          <p:nvPr/>
        </p:nvSpPr>
        <p:spPr>
          <a:xfrm>
            <a:off x="8764262" y="6252711"/>
            <a:ext cx="383988" cy="383988"/>
          </a:xfrm>
          <a:prstGeom prst="ellipse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9"/>
          <p:cNvSpPr/>
          <p:nvPr/>
        </p:nvSpPr>
        <p:spPr>
          <a:xfrm>
            <a:off x="8649789" y="6297695"/>
            <a:ext cx="61293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A7043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rgbClr val="A704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9"/>
          <p:cNvSpPr/>
          <p:nvPr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rgbClr val="BFBFBF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9"/>
          <p:cNvSpPr/>
          <p:nvPr/>
        </p:nvSpPr>
        <p:spPr>
          <a:xfrm>
            <a:off x="3591855" y="6466972"/>
            <a:ext cx="389241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Calibri"/>
              <a:buNone/>
            </a:pPr>
            <a:r>
              <a:rPr b="0" i="0" lang="en-US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© UNIVERZITET METROPOLITAN,</a:t>
            </a:r>
            <a:r>
              <a:rPr b="0" i="0" lang="en-US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Beograd   /   Kopiranje i umnožavanje nije dozvoljeno.</a:t>
            </a:r>
            <a:endParaRPr b="0" i="0" sz="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able" type="tbl">
  <p:cSld name="TABLE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9"/>
          <p:cNvSpPr txBox="1"/>
          <p:nvPr>
            <p:ph type="title"/>
          </p:nvPr>
        </p:nvSpPr>
        <p:spPr>
          <a:xfrm>
            <a:off x="609600" y="274641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59"/>
          <p:cNvSpPr txBox="1"/>
          <p:nvPr>
            <p:ph idx="10" type="dt"/>
          </p:nvPr>
        </p:nvSpPr>
        <p:spPr>
          <a:xfrm>
            <a:off x="609602" y="6245225"/>
            <a:ext cx="28448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2" name="Google Shape;122;p59"/>
          <p:cNvSpPr txBox="1"/>
          <p:nvPr>
            <p:ph idx="11" type="ftr"/>
          </p:nvPr>
        </p:nvSpPr>
        <p:spPr>
          <a:xfrm>
            <a:off x="4165605" y="6245225"/>
            <a:ext cx="38608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59"/>
          <p:cNvSpPr txBox="1"/>
          <p:nvPr>
            <p:ph idx="12" type="sldNum"/>
          </p:nvPr>
        </p:nvSpPr>
        <p:spPr>
          <a:xfrm>
            <a:off x="8737604" y="6245225"/>
            <a:ext cx="28448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, and 2 Content" type="objAndTwoObj">
  <p:cSld name="OBJECT_AND_TWO_OBJECTS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0"/>
          <p:cNvSpPr txBox="1"/>
          <p:nvPr>
            <p:ph type="title"/>
          </p:nvPr>
        </p:nvSpPr>
        <p:spPr>
          <a:xfrm>
            <a:off x="609600" y="274641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60"/>
          <p:cNvSpPr txBox="1"/>
          <p:nvPr>
            <p:ph idx="1" type="body"/>
          </p:nvPr>
        </p:nvSpPr>
        <p:spPr>
          <a:xfrm>
            <a:off x="609600" y="1600203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27" name="Google Shape;127;p60"/>
          <p:cNvSpPr txBox="1"/>
          <p:nvPr>
            <p:ph idx="2" type="body"/>
          </p:nvPr>
        </p:nvSpPr>
        <p:spPr>
          <a:xfrm>
            <a:off x="6197600" y="1600201"/>
            <a:ext cx="5384800" cy="2185988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28" name="Google Shape;128;p60"/>
          <p:cNvSpPr txBox="1"/>
          <p:nvPr>
            <p:ph idx="3" type="body"/>
          </p:nvPr>
        </p:nvSpPr>
        <p:spPr>
          <a:xfrm>
            <a:off x="6197600" y="3938591"/>
            <a:ext cx="5384800" cy="218757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129" name="Google Shape;129;p60"/>
          <p:cNvSpPr txBox="1"/>
          <p:nvPr>
            <p:ph idx="10" type="dt"/>
          </p:nvPr>
        </p:nvSpPr>
        <p:spPr>
          <a:xfrm>
            <a:off x="609602" y="6245225"/>
            <a:ext cx="28448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0" name="Google Shape;130;p60"/>
          <p:cNvSpPr txBox="1"/>
          <p:nvPr>
            <p:ph idx="11" type="ftr"/>
          </p:nvPr>
        </p:nvSpPr>
        <p:spPr>
          <a:xfrm>
            <a:off x="4165605" y="6245225"/>
            <a:ext cx="38608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60"/>
          <p:cNvSpPr txBox="1"/>
          <p:nvPr>
            <p:ph idx="12" type="sldNum"/>
          </p:nvPr>
        </p:nvSpPr>
        <p:spPr>
          <a:xfrm>
            <a:off x="8737604" y="6245225"/>
            <a:ext cx="28448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0"/>
          <p:cNvSpPr txBox="1"/>
          <p:nvPr/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rgbClr val="A70431"/>
                </a:solidFill>
                <a:latin typeface="Calibri"/>
                <a:ea typeface="Calibri"/>
                <a:cs typeface="Calibri"/>
                <a:sym typeface="Calibri"/>
              </a:rPr>
              <a:t>Click to edit Master title style</a:t>
            </a:r>
            <a:endParaRPr b="0" i="0" sz="4400" u="none" cap="none" strike="noStrike">
              <a:solidFill>
                <a:srgbClr val="A704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40"/>
          <p:cNvSpPr/>
          <p:nvPr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rgbClr val="BFBFBF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40"/>
          <p:cNvSpPr txBox="1"/>
          <p:nvPr>
            <p:ph idx="1" type="body"/>
          </p:nvPr>
        </p:nvSpPr>
        <p:spPr>
          <a:xfrm>
            <a:off x="838200" y="140358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1"/>
          <p:cNvSpPr txBox="1"/>
          <p:nvPr/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rgbClr val="A70431"/>
                </a:solidFill>
                <a:latin typeface="Calibri"/>
                <a:ea typeface="Calibri"/>
                <a:cs typeface="Calibri"/>
                <a:sym typeface="Calibri"/>
              </a:rPr>
              <a:t>Click to edit Master title style</a:t>
            </a:r>
            <a:endParaRPr b="0" i="0" sz="4400" u="none" cap="none" strike="noStrike">
              <a:solidFill>
                <a:srgbClr val="A704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1"/>
          <p:cNvSpPr/>
          <p:nvPr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rgbClr val="BFBFBF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41"/>
          <p:cNvSpPr txBox="1"/>
          <p:nvPr>
            <p:ph idx="1" type="body"/>
          </p:nvPr>
        </p:nvSpPr>
        <p:spPr>
          <a:xfrm>
            <a:off x="838200" y="1403585"/>
            <a:ext cx="4710192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1"/>
          <p:cNvSpPr txBox="1"/>
          <p:nvPr>
            <p:ph idx="2" type="body"/>
          </p:nvPr>
        </p:nvSpPr>
        <p:spPr>
          <a:xfrm>
            <a:off x="5819614" y="1403585"/>
            <a:ext cx="553418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2"/>
          <p:cNvSpPr txBox="1"/>
          <p:nvPr/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0" i="0" lang="en-US" sz="4400" u="none" cap="none" strike="noStrike">
                <a:solidFill>
                  <a:srgbClr val="A70431"/>
                </a:solidFill>
                <a:latin typeface="Calibri"/>
                <a:ea typeface="Calibri"/>
                <a:cs typeface="Calibri"/>
                <a:sym typeface="Calibri"/>
              </a:rPr>
              <a:t>Click to edit Master title style</a:t>
            </a:r>
            <a:endParaRPr b="0" i="0" sz="4400" u="none" cap="none" strike="noStrike">
              <a:solidFill>
                <a:srgbClr val="A704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42"/>
          <p:cNvSpPr/>
          <p:nvPr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rgbClr val="BFBFBF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2"/>
          <p:cNvSpPr txBox="1"/>
          <p:nvPr>
            <p:ph idx="1" type="body"/>
          </p:nvPr>
        </p:nvSpPr>
        <p:spPr>
          <a:xfrm>
            <a:off x="838200" y="2364480"/>
            <a:ext cx="4710192" cy="3176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42"/>
          <p:cNvSpPr txBox="1"/>
          <p:nvPr>
            <p:ph idx="2" type="body"/>
          </p:nvPr>
        </p:nvSpPr>
        <p:spPr>
          <a:xfrm>
            <a:off x="5819614" y="2364480"/>
            <a:ext cx="5534185" cy="3176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42"/>
          <p:cNvSpPr txBox="1"/>
          <p:nvPr>
            <p:ph idx="3" type="body"/>
          </p:nvPr>
        </p:nvSpPr>
        <p:spPr>
          <a:xfrm>
            <a:off x="838200" y="1433513"/>
            <a:ext cx="4710113" cy="72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42"/>
          <p:cNvSpPr txBox="1"/>
          <p:nvPr>
            <p:ph idx="4" type="body"/>
          </p:nvPr>
        </p:nvSpPr>
        <p:spPr>
          <a:xfrm>
            <a:off x="5819614" y="1433513"/>
            <a:ext cx="5534185" cy="72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4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6"/>
          <p:cNvSpPr txBox="1"/>
          <p:nvPr>
            <p:ph type="ctrTitle"/>
          </p:nvPr>
        </p:nvSpPr>
        <p:spPr>
          <a:xfrm>
            <a:off x="914400" y="2130428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46"/>
          <p:cNvSpPr txBox="1"/>
          <p:nvPr>
            <p:ph idx="1" type="subTitle"/>
          </p:nvPr>
        </p:nvSpPr>
        <p:spPr>
          <a:xfrm>
            <a:off x="1828800" y="3886201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ts val="2902"/>
              <a:buFont typeface="Arial"/>
              <a:buNone/>
              <a:defRPr/>
            </a:lvl1pPr>
            <a:lvl2pPr lvl="1" algn="ctr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None/>
              <a:defRPr/>
            </a:lvl2pPr>
            <a:lvl3pPr lvl="2" algn="ctr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448"/>
              <a:buFont typeface="Arial"/>
              <a:buNone/>
              <a:defRPr/>
            </a:lvl3pPr>
            <a:lvl4pPr lvl="3" algn="ctr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None/>
              <a:defRPr/>
            </a:lvl4pPr>
            <a:lvl5pPr lvl="4" algn="ctr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None/>
              <a:defRPr/>
            </a:lvl5pPr>
            <a:lvl6pPr lvl="5" algn="ctr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None/>
              <a:defRPr/>
            </a:lvl6pPr>
            <a:lvl7pPr lvl="6" algn="ctr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None/>
              <a:defRPr/>
            </a:lvl7pPr>
            <a:lvl8pPr lvl="7" algn="ctr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None/>
              <a:defRPr/>
            </a:lvl8pPr>
            <a:lvl9pPr lvl="8" algn="ctr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None/>
              <a:defRPr/>
            </a:lvl9pPr>
          </a:lstStyle>
          <a:p/>
        </p:txBody>
      </p:sp>
      <p:sp>
        <p:nvSpPr>
          <p:cNvPr id="56" name="Google Shape;56;p46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6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7"/>
          <p:cNvSpPr txBox="1"/>
          <p:nvPr>
            <p:ph type="title"/>
          </p:nvPr>
        </p:nvSpPr>
        <p:spPr>
          <a:xfrm>
            <a:off x="601134" y="82551"/>
            <a:ext cx="1101513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7"/>
          <p:cNvSpPr txBox="1"/>
          <p:nvPr>
            <p:ph idx="1" type="body"/>
          </p:nvPr>
        </p:nvSpPr>
        <p:spPr>
          <a:xfrm>
            <a:off x="609600" y="1504951"/>
            <a:ext cx="10972800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  <p:sp>
        <p:nvSpPr>
          <p:cNvPr id="61" name="Google Shape;61;p47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7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8"/>
          <p:cNvSpPr txBox="1"/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417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48"/>
          <p:cNvSpPr txBox="1"/>
          <p:nvPr>
            <p:ph idx="1" type="body"/>
          </p:nvPr>
        </p:nvSpPr>
        <p:spPr>
          <a:xfrm>
            <a:off x="963084" y="2906715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52150" lIns="104300" spcFirstLastPara="1" rIns="104300" wrap="square" tIns="5215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None/>
              <a:defRPr sz="2086"/>
            </a:lvl1pPr>
            <a:lvl2pPr indent="-228600" lvl="1" marL="914400" algn="l">
              <a:lnSpc>
                <a:spcPct val="100000"/>
              </a:lnSpc>
              <a:spcBef>
                <a:spcPts val="381"/>
              </a:spcBef>
              <a:spcAft>
                <a:spcPts val="0"/>
              </a:spcAft>
              <a:buClr>
                <a:schemeClr val="dk1"/>
              </a:buClr>
              <a:buSzPts val="1904"/>
              <a:buFont typeface="Arial"/>
              <a:buNone/>
              <a:defRPr sz="1904"/>
            </a:lvl2pPr>
            <a:lvl3pPr indent="-228600" lvl="2" marL="1371600" algn="l">
              <a:lnSpc>
                <a:spcPct val="100000"/>
              </a:lnSpc>
              <a:spcBef>
                <a:spcPts val="326"/>
              </a:spcBef>
              <a:spcAft>
                <a:spcPts val="0"/>
              </a:spcAft>
              <a:buClr>
                <a:schemeClr val="dk1"/>
              </a:buClr>
              <a:buSzPts val="1632"/>
              <a:buFont typeface="Arial"/>
              <a:buNone/>
              <a:defRPr sz="1632"/>
            </a:lvl3pPr>
            <a:lvl4pPr indent="-228600" lvl="3" marL="1828800" algn="l">
              <a:lnSpc>
                <a:spcPct val="100000"/>
              </a:lnSpc>
              <a:spcBef>
                <a:spcPts val="290"/>
              </a:spcBef>
              <a:spcAft>
                <a:spcPts val="0"/>
              </a:spcAft>
              <a:buClr>
                <a:schemeClr val="dk1"/>
              </a:buClr>
              <a:buSzPts val="1451"/>
              <a:buFont typeface="Arial"/>
              <a:buNone/>
              <a:defRPr sz="1451"/>
            </a:lvl4pPr>
            <a:lvl5pPr indent="-228600" lvl="4" marL="2286000" algn="l">
              <a:lnSpc>
                <a:spcPct val="100000"/>
              </a:lnSpc>
              <a:spcBef>
                <a:spcPts val="290"/>
              </a:spcBef>
              <a:spcAft>
                <a:spcPts val="0"/>
              </a:spcAft>
              <a:buClr>
                <a:schemeClr val="dk1"/>
              </a:buClr>
              <a:buSzPts val="1451"/>
              <a:buFont typeface="Arial"/>
              <a:buNone/>
              <a:defRPr sz="1451"/>
            </a:lvl5pPr>
            <a:lvl6pPr indent="-228600" lvl="5" marL="2743200" algn="l">
              <a:lnSpc>
                <a:spcPct val="100000"/>
              </a:lnSpc>
              <a:spcBef>
                <a:spcPts val="290"/>
              </a:spcBef>
              <a:spcAft>
                <a:spcPts val="0"/>
              </a:spcAft>
              <a:buClr>
                <a:schemeClr val="dk1"/>
              </a:buClr>
              <a:buSzPts val="1451"/>
              <a:buFont typeface="Arial"/>
              <a:buNone/>
              <a:defRPr sz="1451"/>
            </a:lvl6pPr>
            <a:lvl7pPr indent="-228600" lvl="6" marL="3200400" algn="l">
              <a:lnSpc>
                <a:spcPct val="100000"/>
              </a:lnSpc>
              <a:spcBef>
                <a:spcPts val="290"/>
              </a:spcBef>
              <a:spcAft>
                <a:spcPts val="0"/>
              </a:spcAft>
              <a:buClr>
                <a:schemeClr val="dk1"/>
              </a:buClr>
              <a:buSzPts val="1451"/>
              <a:buFont typeface="Arial"/>
              <a:buNone/>
              <a:defRPr sz="1451"/>
            </a:lvl7pPr>
            <a:lvl8pPr indent="-228600" lvl="7" marL="3657600" algn="l">
              <a:lnSpc>
                <a:spcPct val="100000"/>
              </a:lnSpc>
              <a:spcBef>
                <a:spcPts val="290"/>
              </a:spcBef>
              <a:spcAft>
                <a:spcPts val="0"/>
              </a:spcAft>
              <a:buClr>
                <a:schemeClr val="dk1"/>
              </a:buClr>
              <a:buSzPts val="1451"/>
              <a:buFont typeface="Arial"/>
              <a:buNone/>
              <a:defRPr sz="1451"/>
            </a:lvl8pPr>
            <a:lvl9pPr indent="-228600" lvl="8" marL="4114800" algn="l">
              <a:lnSpc>
                <a:spcPct val="100000"/>
              </a:lnSpc>
              <a:spcBef>
                <a:spcPts val="290"/>
              </a:spcBef>
              <a:spcAft>
                <a:spcPts val="0"/>
              </a:spcAft>
              <a:buClr>
                <a:schemeClr val="dk1"/>
              </a:buClr>
              <a:buSzPts val="1451"/>
              <a:buFont typeface="Arial"/>
              <a:buNone/>
              <a:defRPr sz="1451"/>
            </a:lvl9pPr>
          </a:lstStyle>
          <a:p/>
        </p:txBody>
      </p:sp>
      <p:sp>
        <p:nvSpPr>
          <p:cNvPr id="66" name="Google Shape;66;p48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8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4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oleObject" Target="../embeddings/oleObject1.bin"/><Relationship Id="rId2" Type="http://schemas.openxmlformats.org/officeDocument/2006/relationships/oleObject" Target="../embeddings/oleObject1.bin"/><Relationship Id="rId3" Type="http://schemas.openxmlformats.org/officeDocument/2006/relationships/image" Target="../media/image3.png"/><Relationship Id="rId4" Type="http://schemas.openxmlformats.org/officeDocument/2006/relationships/theme" Target="../theme/theme1.xml"/><Relationship Id="rId5" Type="http://schemas.openxmlformats.org/officeDocument/2006/relationships/vmlDrawing" Target="../drawings/vmlDrawing1.v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6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9.xml"/><Relationship Id="rId6" Type="http://schemas.openxmlformats.org/officeDocument/2006/relationships/slideLayout" Target="../slideLayouts/slideLayout10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11.xml"/><Relationship Id="rId8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1777"/>
            <a:ext cx="12192000" cy="685444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4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4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aphicFrame>
        <p:nvGraphicFramePr>
          <p:cNvPr id="44" name="Google Shape;44;p44"/>
          <p:cNvGraphicFramePr/>
          <p:nvPr/>
        </p:nvGraphicFramePr>
        <p:xfrm>
          <a:off x="0" y="0"/>
          <a:ext cx="12196233" cy="6858000"/>
        </p:xfrm>
        <a:graphic>
          <a:graphicData uri="http://schemas.openxmlformats.org/presentationml/2006/ole">
            <mc:AlternateContent>
              <mc:Choice Requires="v">
                <p:oleObj r:id="rId1" imgH="6858000" imgW="12196233" progId="Photoshop.Image.13" spid="_x0000_s1">
                  <p:embed/>
                </p:oleObj>
              </mc:Choice>
              <mc:Fallback>
                <p:oleObj r:id="rId2" imgH="6858000" imgW="12196233" progId="Photoshop.Image.13">
                  <p:embed/>
                  <p:pic>
                    <p:nvPicPr>
                      <p:cNvPr id="44" name="Google Shape;44;p44"/>
                      <p:cNvPicPr preferRelativeResize="0"/>
                      <p:nvPr/>
                    </p:nvPicPr>
                    <p:blipFill rotWithShape="1">
                      <a:blip r:embed="rId3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0" y="0"/>
                        <a:ext cx="12196233" cy="6858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 accent1="accent1" accent2="accent2" accent3="accent3" accent4="accent4" accent5="accent5" accent6="accent6" bg1="lt1" bg2="dk2" tx1="dk1" tx2="lt2" folHlink="folHlink" hlink="hlink"/>
  <p:sldLayoutIdLst/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5"/>
          <p:cNvSpPr txBox="1"/>
          <p:nvPr>
            <p:ph idx="1" type="body"/>
          </p:nvPr>
        </p:nvSpPr>
        <p:spPr>
          <a:xfrm>
            <a:off x="609600" y="1504951"/>
            <a:ext cx="10972800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-412877" lvl="0" marL="457200" marR="0" rtl="0" algn="l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dk1"/>
              </a:buClr>
              <a:buSzPts val="2902"/>
              <a:buFont typeface="Arial"/>
              <a:buChar char="•"/>
              <a:defRPr b="0" i="0" sz="290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1319" lvl="1" marL="914400" marR="0" rtl="0" algn="l">
              <a:lnSpc>
                <a:spcPct val="100000"/>
              </a:lnSpc>
              <a:spcBef>
                <a:spcPts val="544"/>
              </a:spcBef>
              <a:spcAft>
                <a:spcPts val="0"/>
              </a:spcAft>
              <a:buClr>
                <a:schemeClr val="dk1"/>
              </a:buClr>
              <a:buSzPts val="2720"/>
              <a:buFont typeface="Arial"/>
              <a:buChar char="–"/>
              <a:defRPr b="0" i="0" sz="272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4047" lvl="2" marL="1371600" marR="0" rtl="0" algn="l">
              <a:lnSpc>
                <a:spcPct val="100000"/>
              </a:lnSpc>
              <a:spcBef>
                <a:spcPts val="490"/>
              </a:spcBef>
              <a:spcAft>
                <a:spcPts val="0"/>
              </a:spcAft>
              <a:buClr>
                <a:schemeClr val="dk1"/>
              </a:buClr>
              <a:buSzPts val="2448"/>
              <a:buFont typeface="Arial"/>
              <a:buChar char="•"/>
              <a:defRPr b="0" i="0" sz="2448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061" lvl="3" marL="1828800" marR="0" rtl="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–"/>
              <a:defRPr b="0" i="0" sz="2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61060" lvl="4" marL="2286000" marR="0" rtl="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b="0" i="0" sz="2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61060" lvl="5" marL="2743200" marR="0" rtl="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b="0" i="0" sz="2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61060" lvl="6" marL="3200400" marR="0" rtl="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b="0" i="0" sz="2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61060" lvl="7" marL="3657600" marR="0" rtl="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b="0" i="0" sz="2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61060" lvl="8" marL="4114800" marR="0" rtl="0" algn="l">
              <a:lnSpc>
                <a:spcPct val="100000"/>
              </a:lnSpc>
              <a:spcBef>
                <a:spcPts val="417"/>
              </a:spcBef>
              <a:spcAft>
                <a:spcPts val="0"/>
              </a:spcAft>
              <a:buClr>
                <a:schemeClr val="dk1"/>
              </a:buClr>
              <a:buSzPts val="2086"/>
              <a:buFont typeface="Arial"/>
              <a:buChar char="»"/>
              <a:defRPr b="0" i="0" sz="208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descr="Footer" id="47" name="Google Shape;47;p45"/>
          <p:cNvPicPr preferRelativeResize="0"/>
          <p:nvPr/>
        </p:nvPicPr>
        <p:blipFill rotWithShape="1">
          <a:blip r:embed="rId1">
            <a:alphaModFix/>
          </a:blip>
          <a:srcRect b="0" l="0" r="1666" t="0"/>
          <a:stretch/>
        </p:blipFill>
        <p:spPr>
          <a:xfrm>
            <a:off x="5" y="6296027"/>
            <a:ext cx="12187767" cy="561975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45"/>
          <p:cNvSpPr txBox="1"/>
          <p:nvPr>
            <p:ph idx="12" type="sldNum"/>
          </p:nvPr>
        </p:nvSpPr>
        <p:spPr>
          <a:xfrm>
            <a:off x="10615090" y="6370640"/>
            <a:ext cx="1079499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70"/>
              <a:buFont typeface="Arial"/>
              <a:buNone/>
              <a:defRPr b="1" i="0" sz="1270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HEADER" id="49" name="Google Shape;49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190625"/>
            <a:ext cx="12192000" cy="92075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45"/>
          <p:cNvSpPr txBox="1"/>
          <p:nvPr>
            <p:ph type="title"/>
          </p:nvPr>
        </p:nvSpPr>
        <p:spPr>
          <a:xfrm>
            <a:off x="601134" y="82551"/>
            <a:ext cx="11015133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2150" lIns="104300" spcFirstLastPara="1" rIns="104300" wrap="square" tIns="52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899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899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899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899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3899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171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171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171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4171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45"/>
          <p:cNvSpPr/>
          <p:nvPr/>
        </p:nvSpPr>
        <p:spPr>
          <a:xfrm>
            <a:off x="514355" y="6383338"/>
            <a:ext cx="38608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47275" lIns="94575" spcFirstLastPara="1" rIns="94575" wrap="square" tIns="47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7"/>
              <a:buFont typeface="Arial"/>
              <a:buNone/>
            </a:pPr>
            <a:r>
              <a:rPr b="1" i="0" lang="en-US" sz="997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rPr>
              <a:t>© UNIVERZITET METROPOLITAN,</a:t>
            </a:r>
            <a:r>
              <a:rPr b="0" i="0" lang="en-US" sz="997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US" sz="997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rPr>
              <a:t>Beograd</a:t>
            </a:r>
            <a:endParaRPr b="1" i="0" sz="997" u="none" cap="none" strike="noStrike">
              <a:solidFill>
                <a:srgbClr val="A7053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7"/>
              <a:buFont typeface="Arial"/>
              <a:buNone/>
            </a:pPr>
            <a:r>
              <a:rPr b="1" i="0" lang="en-US" sz="907" u="none" cap="none" strike="noStrike">
                <a:solidFill>
                  <a:srgbClr val="A70532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45"/>
          <p:cNvSpPr txBox="1"/>
          <p:nvPr>
            <p:ph idx="11" type="ftr"/>
          </p:nvPr>
        </p:nvSpPr>
        <p:spPr>
          <a:xfrm>
            <a:off x="4159253" y="6373813"/>
            <a:ext cx="7048500" cy="352425"/>
          </a:xfrm>
          <a:prstGeom prst="rect">
            <a:avLst/>
          </a:prstGeom>
          <a:noFill/>
          <a:ln>
            <a:noFill/>
          </a:ln>
        </p:spPr>
        <p:txBody>
          <a:bodyPr anchorCtr="0" anchor="t" bIns="52150" lIns="104300" spcFirstLastPara="1" rIns="104300" wrap="square" tIns="521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997" u="none" cap="none" strike="noStrike">
                <a:solidFill>
                  <a:srgbClr val="A7053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en.wikipedia.org/wiki/Lenna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"/>
          <p:cNvSpPr txBox="1"/>
          <p:nvPr/>
        </p:nvSpPr>
        <p:spPr>
          <a:xfrm>
            <a:off x="2724831" y="3939674"/>
            <a:ext cx="6742200" cy="19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33399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Oznaka predmeta: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	CS230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33399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Naziv predmeta: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		Distribuirani sistemi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33399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Predavanje:			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#02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33399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Predavač:				</a:t>
            </a:r>
            <a:r>
              <a:rPr b="1"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Doc. dr Nemanja Zdravković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33399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Školska godina:		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2023/2024. jesenji semestar</a:t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"/>
          <p:cNvSpPr/>
          <p:nvPr/>
        </p:nvSpPr>
        <p:spPr>
          <a:xfrm>
            <a:off x="641165" y="2429820"/>
            <a:ext cx="10909718" cy="14465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n-US" sz="4400" u="none" cap="none" strike="noStrike">
                <a:solidFill>
                  <a:srgbClr val="A70431"/>
                </a:solidFill>
                <a:latin typeface="Calibri"/>
                <a:ea typeface="Calibri"/>
                <a:cs typeface="Calibri"/>
                <a:sym typeface="Calibri"/>
              </a:rPr>
              <a:t>Python: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en-US" sz="4400" u="none" cap="none" strike="noStrike">
                <a:solidFill>
                  <a:srgbClr val="A70431"/>
                </a:solidFill>
                <a:latin typeface="Calibri"/>
                <a:ea typeface="Calibri"/>
                <a:cs typeface="Calibri"/>
                <a:sym typeface="Calibri"/>
              </a:rPr>
              <a:t>Mrežno programiranje</a:t>
            </a:r>
            <a:endParaRPr b="1" i="0" sz="4400" u="none" cap="none" strike="noStrike">
              <a:solidFill>
                <a:srgbClr val="A7043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7"/>
          <p:cNvSpPr txBox="1"/>
          <p:nvPr>
            <p:ph idx="1" type="body"/>
          </p:nvPr>
        </p:nvSpPr>
        <p:spPr>
          <a:xfrm>
            <a:off x="866774" y="1143000"/>
            <a:ext cx="10487025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Napisati program koji će: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a) Na serverskoj strani primiti kredencijale korisnika (korisničko ime i šifru), i proveriti da li se slažu sa podacima koje ima u eksternoj datoteci.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b) Na klijentskoj strani unosi korisničko ime i šifru, i šalje serveru.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br>
              <a:rPr lang="en-US"/>
            </a:b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Koristiti port 12345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Datoteka koja sadrži poznate kredencijale je sledeća: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alice:2c7f70a5b0930cf4d80cf39de2b827770f89a394c5b30b1bc6a5749f03f5c4a7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bob:ee474c3e4e37fc4b9e9188d7dcd5ac5a2dbfd000b2eeb13f14a0f59f6b18f9d1</a:t>
            </a:r>
            <a:endParaRPr/>
          </a:p>
        </p:txBody>
      </p:sp>
      <p:sp>
        <p:nvSpPr>
          <p:cNvPr id="210" name="Google Shape;210;p67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Primer #5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8"/>
          <p:cNvSpPr txBox="1"/>
          <p:nvPr>
            <p:ph idx="1" type="body"/>
          </p:nvPr>
        </p:nvSpPr>
        <p:spPr>
          <a:xfrm>
            <a:off x="866774" y="1143000"/>
            <a:ext cx="10487025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Napisati program koji će: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a) Na serverskoj strani primiti sliku od korisnika, dodati </a:t>
            </a:r>
            <a:r>
              <a:rPr b="1" i="1" lang="en-US"/>
              <a:t>watermark </a:t>
            </a:r>
            <a:r>
              <a:rPr lang="en-US"/>
              <a:t>"CS230" i vratiti klijentu sliku sa watermark tekstom.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b) Na klijentskoj strani korisnik unosi sliku u PNG ili JPG formatu koja treba da se šalje serveru za watermark. 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Koristiti port 12345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Koristiti paket PIL za obradu slika, i koristiti sledeću standardnu test sliku: 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https://en.wikipedia.org/wiki/Lenna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br>
              <a:rPr lang="en-US"/>
            </a:b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t/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8" name="Google Shape;218;p68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Primer #6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idx="1" type="body"/>
          </p:nvPr>
        </p:nvSpPr>
        <p:spPr>
          <a:xfrm>
            <a:off x="866775" y="1143000"/>
            <a:ext cx="10487025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b="1" lang="en-US"/>
              <a:t>Zadatak #1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en-US"/>
              <a:t>Napisati program koji radi CRUD operacije nad tabelom MY_TABLE u SQLite bazi podataka kreiranoj u memoriji od strane servera.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en-US"/>
              <a:t>Klijentka strana može raditi CRUD operacije nad bazom podataka ako uspe da pošalje pravilne kredencijale. Šifra se šalje enkriptovana algoritmom SHA-256.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lang="en-US"/>
              <a:t>Baza podataka napravljena je sledećim upitom: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>
                <a:latin typeface="Courier New"/>
                <a:ea typeface="Courier New"/>
                <a:cs typeface="Courier New"/>
                <a:sym typeface="Courier New"/>
              </a:rPr>
              <a:t>'''CREATE TABLE MY_TABLE (ID INT PRIMARY KEY NOT NULL, NAME TEXT NOT NULL);'''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/>
          </a:p>
        </p:txBody>
      </p:sp>
      <p:sp>
        <p:nvSpPr>
          <p:cNvPr id="226" name="Google Shape;226;p34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Individualne vežbe (za poene za aktivnost)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idx="1" type="body"/>
          </p:nvPr>
        </p:nvSpPr>
        <p:spPr>
          <a:xfrm>
            <a:off x="866774" y="1143000"/>
            <a:ext cx="10487025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None/>
            </a:pPr>
            <a:r>
              <a:rPr b="1" lang="en-US"/>
              <a:t>Nivo 1:</a:t>
            </a:r>
            <a:endParaRPr b="1"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rabicPeriod"/>
            </a:pPr>
            <a:r>
              <a:rPr lang="en-US"/>
              <a:t>Napisati program koji: a) sa klijentske strane prosleđuje serveru uneti tekst do 255 karaktera (proveriti sa klijentske strane), b) sa serverske strane vraća klijentu tekst enkriptovan hash funkcijom SHA-256.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rabicPeriod"/>
            </a:pPr>
            <a:r>
              <a:rPr lang="en-US"/>
              <a:t>Napisati programe koji: a) sa klijentske strane prosleđuje deo korisničkog imena, b) sa serverske strane vraća klijentu spisak imena (iz datoteke names.txt) koji odgovaraju zahtevu.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rabicPeriod"/>
            </a:pPr>
            <a:r>
              <a:rPr lang="en-US"/>
              <a:t>Napisati program koji: a) sa klijentske strane prosleđuje proizvoljni SQLite upit ka tabeli MY_TABLE, i b) sa serverske strane vraća poruku da je upit prosleđen bazi podataka (upit se zapravo čuva u queries.txt datoteci). Ukoliko klijent pošalje upit DROP TABLE server vraća poruku o nevalidnom upitu.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rabicPeriod"/>
            </a:pPr>
            <a:r>
              <a:rPr lang="en-US"/>
              <a:t>Napisati program koji: a) sa klijentske strane šalje podatke napisane u obliku rečnika i koji sadrži {"ime":"vase_ime", "prezime":"vase_prezime", "datum":"datum_rodjenja", "prosek":"trenutni_prosek_ocena"}, b) sa serverske strane čuva te podatke u JSON formatu. Server šalje poruku da je uspešno primio podatke.</a:t>
            </a:r>
            <a:endParaRPr/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AutoNum type="arabicPeriod"/>
            </a:pPr>
            <a:r>
              <a:rPr lang="en-US"/>
              <a:t>Napisati program koji: a) sa klijentske strane šalje binarnu datoteku koja je .png ili .jpg formata, b) sa serverske strane, preuzima datoteku i koristeći paket PIL, preuzetu sliku pretvara u crno-belu sliku, i vraća klijentu koji čuva u svom radnom folderu.</a:t>
            </a:r>
            <a:endParaRPr/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3200"/>
              <a:buFont typeface="Calibri"/>
              <a:buNone/>
            </a:pPr>
            <a:r>
              <a:rPr b="1" lang="en-US" sz="3200"/>
              <a:t>Domaći zadatak #02:  </a:t>
            </a:r>
            <a:r>
              <a:rPr b="1" lang="en-US" sz="3200">
                <a:latin typeface="Courier New"/>
                <a:ea typeface="Courier New"/>
                <a:cs typeface="Courier New"/>
                <a:sym typeface="Courier New"/>
              </a:rPr>
              <a:t>broj_indeksa mod5 + 1</a:t>
            </a:r>
            <a:endParaRPr b="1" sz="32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/>
          <p:nvPr>
            <p:ph idx="1" type="body"/>
          </p:nvPr>
        </p:nvSpPr>
        <p:spPr>
          <a:xfrm>
            <a:off x="866774" y="1143000"/>
            <a:ext cx="10487025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8108"/>
              <a:buNone/>
            </a:pPr>
            <a:r>
              <a:rPr b="1" lang="en-US"/>
              <a:t>Nivo 2:</a:t>
            </a:r>
            <a:endParaRPr b="1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8108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Napraviti novo virtuelno okruženje u Python-u pod nazivom CS230_L02_N2.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Napraviti Flask aplikaciju koja je RESTful i omogućuje osnovne CRUD operacije kroz GET/POST/PUT/DELETE medode.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U flask aplikaciji postoji promenljiva predmeti koji je lista rečnika i koji čuva sledeće: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predmeti =[ {"id": ID,"predmet":"pun_naziv_predmeta", "sifra":"sifra_predmeta" }, ...].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Napraviti rute za CRUD operacije: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GET /predmeti - vraća sve predmete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GET /predmeti/id - vraća predmet po svom ID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POST/predmeti - pravi novi predmet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PUT /predmeti/id - ažurira postojeći predmet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DELETE /predmeti/id - briše predmet po ID-u.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lang="en-US"/>
              <a:t>Koristiti funkciju jsonify Flask paketa za vraćanje JSON odgovora. Proveriti funkcionalnost koristeći Postman.</a:t>
            </a:r>
            <a:endParaRPr/>
          </a:p>
        </p:txBody>
      </p:sp>
      <p:sp>
        <p:nvSpPr>
          <p:cNvPr id="242" name="Google Shape;242;p36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Domaći zadatak #02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69"/>
          <p:cNvSpPr txBox="1"/>
          <p:nvPr>
            <p:ph idx="1" type="body"/>
          </p:nvPr>
        </p:nvSpPr>
        <p:spPr>
          <a:xfrm>
            <a:off x="866774" y="1143000"/>
            <a:ext cx="10487025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rPr b="1" lang="en-US"/>
              <a:t>Nivo 3:</a:t>
            </a:r>
            <a:endParaRPr b="1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None/>
            </a:pPr>
            <a:r>
              <a:t/>
            </a:r>
            <a:endParaRPr b="1"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Istražiti pojam </a:t>
            </a:r>
            <a:r>
              <a:rPr b="1" i="1" lang="en-US"/>
              <a:t>socket programiranja</a:t>
            </a:r>
            <a:r>
              <a:rPr lang="en-US"/>
              <a:t> – dati primer u Python jeziku i nekom drugom programskom jeziku. </a:t>
            </a:r>
            <a:r>
              <a:rPr b="1" lang="en-US"/>
              <a:t>Navesti izvor.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b="1" lang="en-US"/>
              <a:t>Napomena</a:t>
            </a:r>
            <a:r>
              <a:rPr lang="en-US"/>
              <a:t>: Nije dozvoljeno koristiti kao izvor alate generativne veštačke inteligencije.</a:t>
            </a:r>
            <a:endParaRPr/>
          </a:p>
        </p:txBody>
      </p:sp>
      <p:sp>
        <p:nvSpPr>
          <p:cNvPr id="250" name="Google Shape;250;p69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Domaći zadatak #02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Sadržaj:</a:t>
            </a:r>
            <a:endParaRPr b="1"/>
          </a:p>
        </p:txBody>
      </p:sp>
      <p:sp>
        <p:nvSpPr>
          <p:cNvPr id="143" name="Google Shape;143;p2"/>
          <p:cNvSpPr txBox="1"/>
          <p:nvPr>
            <p:ph idx="1" type="body"/>
          </p:nvPr>
        </p:nvSpPr>
        <p:spPr>
          <a:xfrm>
            <a:off x="838200" y="140358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AutoNum type="arabicPeriod"/>
            </a:pPr>
            <a:r>
              <a:rPr b="1" lang="en-US"/>
              <a:t>Osnove mrežnog programiranja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AutoNum type="arabicPeriod"/>
            </a:pPr>
            <a:r>
              <a:rPr lang="en-US"/>
              <a:t>Primeri</a:t>
            </a:r>
            <a:endParaRPr/>
          </a:p>
          <a:p>
            <a:pPr indent="-4572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Calibri"/>
              <a:buAutoNum type="arabicPeriod"/>
            </a:pPr>
            <a:r>
              <a:rPr lang="en-US"/>
              <a:t>Domaći zadaci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"/>
          <p:cNvSpPr txBox="1"/>
          <p:nvPr>
            <p:ph idx="1" type="body"/>
          </p:nvPr>
        </p:nvSpPr>
        <p:spPr>
          <a:xfrm>
            <a:off x="866774" y="1143000"/>
            <a:ext cx="10487026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/>
              <a:t>Mrežno programiranje </a:t>
            </a:r>
            <a:r>
              <a:rPr lang="en-US"/>
              <a:t>(en. </a:t>
            </a:r>
            <a:r>
              <a:rPr i="1" lang="en-US"/>
              <a:t>socket programming</a:t>
            </a:r>
            <a:r>
              <a:rPr lang="en-US"/>
              <a:t>) je način povezivanja dva čvora na mreži radi međusobnog komuniciranja.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Jedna </a:t>
            </a:r>
            <a:r>
              <a:rPr b="1" lang="en-US"/>
              <a:t>utičnica</a:t>
            </a:r>
            <a:r>
              <a:rPr lang="en-US"/>
              <a:t> (en. </a:t>
            </a:r>
            <a:r>
              <a:rPr i="1" lang="en-US"/>
              <a:t>socket</a:t>
            </a:r>
            <a:r>
              <a:rPr lang="en-US"/>
              <a:t>) ili čvor sluša na određenom portu koristeći internet protokol (IP), dok druga utičnica dopire do prve, da bi uspostavila vezu.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Server formira tzv. </a:t>
            </a:r>
            <a:r>
              <a:rPr b="1" lang="en-US"/>
              <a:t>osluškujuću utičnicu </a:t>
            </a:r>
            <a:r>
              <a:rPr lang="en-US"/>
              <a:t>(en. </a:t>
            </a:r>
            <a:r>
              <a:rPr i="1" lang="en-US"/>
              <a:t>listener socket</a:t>
            </a:r>
            <a:r>
              <a:rPr lang="en-US"/>
              <a:t>) dok je klijentski deo koji kreće sa uspostavljanjem veze do servera.</a:t>
            </a:r>
            <a:endParaRPr/>
          </a:p>
        </p:txBody>
      </p:sp>
      <p:sp>
        <p:nvSpPr>
          <p:cNvPr id="151" name="Google Shape;151;p3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Mrežno programiranje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1"/>
          <p:cNvSpPr txBox="1"/>
          <p:nvPr>
            <p:ph idx="1" type="body"/>
          </p:nvPr>
        </p:nvSpPr>
        <p:spPr>
          <a:xfrm>
            <a:off x="866774" y="1143000"/>
            <a:ext cx="10487026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/>
              <a:t>Python standardna biblioteka pruža podršku za mrežno programiranje kroz modul socket.</a:t>
            </a:r>
            <a:endParaRPr b="1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/>
              <a:t>Ovaj modul ima sledeće najčešće korišćene metode: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socket() </a:t>
            </a:r>
            <a:r>
              <a:rPr lang="en-US"/>
              <a:t>- formira objekat utičnice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.bind() </a:t>
            </a:r>
            <a:r>
              <a:rPr lang="en-US"/>
              <a:t>- vezuje utičnicu za određenu adresu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.listen() </a:t>
            </a:r>
            <a:r>
              <a:rPr lang="en-US"/>
              <a:t>- omogućuje serveru da osluškuje i prihvata veze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.accept() </a:t>
            </a:r>
            <a:r>
              <a:rPr lang="en-US"/>
              <a:t>- prihvata konekciju već vezane utičnice.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.connect() </a:t>
            </a:r>
            <a:r>
              <a:rPr lang="en-US"/>
              <a:t>- vezuje spoljašnju utičnisu za adresu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.connect_ex() </a:t>
            </a:r>
            <a:r>
              <a:rPr lang="en-US"/>
              <a:t>- slično kao .connect() ali vraća grešku umesto izuzetka ako se desi do greške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.send() </a:t>
            </a:r>
            <a:r>
              <a:rPr lang="en-US"/>
              <a:t>- šalje podatke ka utičnici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.recv() </a:t>
            </a:r>
            <a:r>
              <a:rPr lang="en-US"/>
              <a:t>- prima podatke sa utičnice.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>
                <a:latin typeface="Courier New"/>
                <a:ea typeface="Courier New"/>
                <a:cs typeface="Courier New"/>
                <a:sym typeface="Courier New"/>
              </a:rPr>
              <a:t>.close() </a:t>
            </a:r>
            <a:r>
              <a:rPr lang="en-US"/>
              <a:t>- označava utičnicu kao zatvorenu.</a:t>
            </a:r>
            <a:endParaRPr/>
          </a:p>
        </p:txBody>
      </p:sp>
      <p:sp>
        <p:nvSpPr>
          <p:cNvPr id="159" name="Google Shape;159;p61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Mrežno programiranje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2"/>
          <p:cNvSpPr txBox="1"/>
          <p:nvPr>
            <p:ph idx="1" type="body"/>
          </p:nvPr>
        </p:nvSpPr>
        <p:spPr>
          <a:xfrm>
            <a:off x="866774" y="1143000"/>
            <a:ext cx="5143409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US"/>
              <a:t>Tok komunikacije dat je slikom na desnoj strani.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b="1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Ukoliko nije posebno naglašeno, socket programiranje koristi TCP protokol na transportnom sloju uspostavi, održava, i raskine vezu između klijenta i servera.</a:t>
            </a:r>
            <a:endParaRPr/>
          </a:p>
        </p:txBody>
      </p:sp>
      <p:sp>
        <p:nvSpPr>
          <p:cNvPr id="167" name="Google Shape;167;p62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Mrežno programiranje</a:t>
            </a:r>
            <a:endParaRPr b="1"/>
          </a:p>
        </p:txBody>
      </p:sp>
      <p:pic>
        <p:nvPicPr>
          <p:cNvPr id="168" name="Google Shape;168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6637" y="153988"/>
            <a:ext cx="5074868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3"/>
          <p:cNvSpPr txBox="1"/>
          <p:nvPr>
            <p:ph idx="1" type="body"/>
          </p:nvPr>
        </p:nvSpPr>
        <p:spPr>
          <a:xfrm>
            <a:off x="866775" y="1143000"/>
            <a:ext cx="4308900" cy="47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8108"/>
              <a:buFont typeface="Arial"/>
              <a:buNone/>
            </a:pPr>
            <a:r>
              <a:rPr lang="en-US"/>
              <a:t>Napisati program koji će 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8108"/>
              <a:buFont typeface="Arial"/>
              <a:buNone/>
            </a:pPr>
            <a:r>
              <a:rPr lang="en-US"/>
              <a:t>a) na </a:t>
            </a:r>
            <a:r>
              <a:rPr b="1" lang="en-US">
                <a:solidFill>
                  <a:srgbClr val="C00000"/>
                </a:solidFill>
              </a:rPr>
              <a:t>serverskoj</a:t>
            </a:r>
            <a:r>
              <a:rPr lang="en-US"/>
              <a:t> strani otvoriti socket na portu 50007 i primiti od klijentske strane poruku, i poslati je natrag klijentu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8108"/>
              <a:buFont typeface="Arial"/>
              <a:buNone/>
            </a:pPr>
            <a:r>
              <a:rPr lang="en-US"/>
              <a:t>b) na </a:t>
            </a:r>
            <a:r>
              <a:rPr b="1" lang="en-US">
                <a:solidFill>
                  <a:srgbClr val="0070C0"/>
                </a:solidFill>
              </a:rPr>
              <a:t>klijentskoj</a:t>
            </a:r>
            <a:r>
              <a:rPr lang="en-US"/>
              <a:t> strani otvoriti socket na portu 50007, poslati serveru poruku "Hello World!" i primiti od servera poruku koju server vrati.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8108"/>
              <a:buFont typeface="Arial"/>
              <a:buNone/>
            </a:pPr>
            <a:r>
              <a:rPr lang="en-US"/>
              <a:t>Napomena: 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ct val="108108"/>
              <a:buFont typeface="Arial"/>
              <a:buNone/>
            </a:pPr>
            <a:r>
              <a:rPr lang="en-US"/>
              <a:t>Pokrenuti serverski program i klijentski program u odvojenim terminalima. </a:t>
            </a:r>
            <a:endParaRPr/>
          </a:p>
        </p:txBody>
      </p:sp>
      <p:sp>
        <p:nvSpPr>
          <p:cNvPr id="176" name="Google Shape;176;p63"/>
          <p:cNvSpPr txBox="1"/>
          <p:nvPr>
            <p:ph type="title"/>
          </p:nvPr>
        </p:nvSpPr>
        <p:spPr>
          <a:xfrm>
            <a:off x="838200" y="384195"/>
            <a:ext cx="105156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Primer #1</a:t>
            </a:r>
            <a:endParaRPr b="1"/>
          </a:p>
        </p:txBody>
      </p:sp>
      <p:sp>
        <p:nvSpPr>
          <p:cNvPr id="177" name="Google Shape;177;p63"/>
          <p:cNvSpPr txBox="1"/>
          <p:nvPr/>
        </p:nvSpPr>
        <p:spPr>
          <a:xfrm>
            <a:off x="5530788" y="357462"/>
            <a:ext cx="6409678" cy="2862322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C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from socket  import *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HOST = ''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PORT = 50007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 = socket(AF_INET, SOCK_STREAM)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s.bind((HOST, PORT))  #-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s.listen(1)           #-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(conn, addr) = s.accept()  # returns new socket and addr. client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while True:                # forever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data = conn.recv(1024)   # receive data from client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if not data: break       # stop if client stopped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msg = data.decode()+"*"  # process the incoming data into a response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conn.send(msg.encode())  # return the response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conn.close()               # close the connection</a:t>
            </a:r>
            <a:endParaRPr/>
          </a:p>
        </p:txBody>
      </p:sp>
      <p:sp>
        <p:nvSpPr>
          <p:cNvPr id="178" name="Google Shape;178;p63"/>
          <p:cNvSpPr txBox="1"/>
          <p:nvPr/>
        </p:nvSpPr>
        <p:spPr>
          <a:xfrm>
            <a:off x="5530788" y="3638217"/>
            <a:ext cx="6409678" cy="2123658"/>
          </a:xfrm>
          <a:prstGeom prst="rect">
            <a:avLst/>
          </a:prstGeom>
          <a:solidFill>
            <a:schemeClr val="lt1"/>
          </a:solidFill>
          <a:ln cap="flat" cmpd="sng" w="28575">
            <a:solidFill>
              <a:srgbClr val="0070C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from socket  import *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HOST = ''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PORT = 50007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 = socket(AF_INET, SOCK_STREAM)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s.connect((HOST, PORT)) # connect to server (block until accepted)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msg = "Hello World"     # compose a message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s.send(msg.encode())    # send the message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 = s.recv(1024)     # receive the response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print(data.decode())    # print the result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s.close()               # close the connection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4"/>
          <p:cNvSpPr txBox="1"/>
          <p:nvPr>
            <p:ph idx="1" type="body"/>
          </p:nvPr>
        </p:nvSpPr>
        <p:spPr>
          <a:xfrm>
            <a:off x="866774" y="1143000"/>
            <a:ext cx="10487025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Napisati program koji će: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a) Na serverskoj strani primiti binarnu datoteku koji šalje klijent i sačuvati pod novim nazivom. 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b) Na klijentskoj strani učitati datoteku i poslati sadržaj serveru.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br>
              <a:rPr lang="en-US"/>
            </a:br>
            <a:r>
              <a:rPr lang="en-US"/>
              <a:t>Koristiti port 12345</a:t>
            </a:r>
            <a:endParaRPr/>
          </a:p>
        </p:txBody>
      </p:sp>
      <p:sp>
        <p:nvSpPr>
          <p:cNvPr id="186" name="Google Shape;186;p64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Primer #2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5"/>
          <p:cNvSpPr txBox="1"/>
          <p:nvPr>
            <p:ph idx="1" type="body"/>
          </p:nvPr>
        </p:nvSpPr>
        <p:spPr>
          <a:xfrm>
            <a:off x="866774" y="1143000"/>
            <a:ext cx="10487025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Napisati program koji će: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a) Na serverskoj strani primiti kredencijale korisnika (korisničko ime i šifru), i čuva ih u eksternoj datoteci.  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b) Na klijentskoj strani unosi korisničko ime i šifru, enkriptuje šifru algoritmom SHA-256 i šalje serveru.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br>
              <a:rPr lang="en-US"/>
            </a:b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Koristiti port 12345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br>
              <a:rPr lang="en-US"/>
            </a:br>
            <a:endParaRPr/>
          </a:p>
        </p:txBody>
      </p:sp>
      <p:sp>
        <p:nvSpPr>
          <p:cNvPr id="194" name="Google Shape;194;p65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Primer #3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66"/>
          <p:cNvSpPr txBox="1"/>
          <p:nvPr>
            <p:ph idx="1" type="body"/>
          </p:nvPr>
        </p:nvSpPr>
        <p:spPr>
          <a:xfrm>
            <a:off x="866774" y="1143000"/>
            <a:ext cx="10487025" cy="47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Napisati program koji će: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a) Na serverskoj strani primiti kredencijale korisnika (korisničko ime i šiftu), i proveriti da li se slažu sa podacima koje ima u ekternoj datoteci.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b) Na klijentskoj strani unosi korisničko ime i šifru, i šalje serveru.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br>
              <a:rPr lang="en-US"/>
            </a:b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Koristiti port 12345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lang="en-US"/>
              <a:t>Datoteka koja sadrži poznate kredencijale je sledeća: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alice:password123</a:t>
            </a:r>
            <a:endParaRPr/>
          </a:p>
          <a:p>
            <a: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3F3F3F"/>
              </a:buClr>
              <a:buSzPts val="2400"/>
              <a:buFont typeface="Arial"/>
              <a:buNone/>
            </a:pPr>
            <a:r>
              <a:rPr b="1" lang="en-US" sz="1800">
                <a:latin typeface="Courier New"/>
                <a:ea typeface="Courier New"/>
                <a:cs typeface="Courier New"/>
                <a:sym typeface="Courier New"/>
              </a:rPr>
              <a:t>bob:secret456</a:t>
            </a:r>
            <a:endParaRPr/>
          </a:p>
        </p:txBody>
      </p:sp>
      <p:sp>
        <p:nvSpPr>
          <p:cNvPr id="202" name="Google Shape;202;p66"/>
          <p:cNvSpPr txBox="1"/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70431"/>
              </a:buClr>
              <a:buSzPts val="4400"/>
              <a:buFont typeface="Calibri"/>
              <a:buNone/>
            </a:pPr>
            <a:r>
              <a:rPr b="1" lang="en-US"/>
              <a:t>Primer #4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ETROPOLITAN - Predavanje">
  <a:themeElements>
    <a:clrScheme name="METROPOLITAN - Predavanj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2015-09-11T12:39:33Z</dcterms:created>
  <dc:creator>dizajn sluzba;Nemanja Zdravkovic</dc:creator>
</cp:coreProperties>
</file>